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79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4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9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2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2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64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0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81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79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4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0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0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D18E9-9D3C-4C96-A309-082D183F363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25EA7-667F-4BDB-B788-D12416808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77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3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3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17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26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30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4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91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3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88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12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45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5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9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2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40077" y="2204581"/>
            <a:ext cx="3131507" cy="11148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87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40077" y="3428999"/>
            <a:ext cx="3131507" cy="1706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0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와이드스크린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</cp:revision>
  <dcterms:created xsi:type="dcterms:W3CDTF">2023-04-04T01:08:15Z</dcterms:created>
  <dcterms:modified xsi:type="dcterms:W3CDTF">2023-04-04T01:10:53Z</dcterms:modified>
</cp:coreProperties>
</file>